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</p:sldIdLst>
  <p:sldSz cy="5143500" cx="9144000"/>
  <p:notesSz cx="6858000" cy="9144000"/>
  <p:embeddedFontLst>
    <p:embeddedFont>
      <p:font typeface="Halant"/>
      <p:bold r:id="rId42"/>
    </p:embeddedFont>
    <p:embeddedFont>
      <p:font typeface="Inter"/>
      <p:regular r:id="rId43"/>
      <p:bold r:id="rId44"/>
      <p:italic r:id="rId45"/>
      <p:boldItalic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20" Type="http://schemas.openxmlformats.org/officeDocument/2006/relationships/slide" Target="slides/slide14.xml"/><Relationship Id="rId42" Type="http://schemas.openxmlformats.org/officeDocument/2006/relationships/font" Target="fonts/Halant-bold.fntdata"/><Relationship Id="rId41" Type="http://schemas.openxmlformats.org/officeDocument/2006/relationships/slide" Target="slides/slide35.xml"/><Relationship Id="rId22" Type="http://schemas.openxmlformats.org/officeDocument/2006/relationships/slide" Target="slides/slide16.xml"/><Relationship Id="rId44" Type="http://schemas.openxmlformats.org/officeDocument/2006/relationships/font" Target="fonts/Inter-bold.fntdata"/><Relationship Id="rId21" Type="http://schemas.openxmlformats.org/officeDocument/2006/relationships/slide" Target="slides/slide15.xml"/><Relationship Id="rId43" Type="http://schemas.openxmlformats.org/officeDocument/2006/relationships/font" Target="fonts/Inter-regular.fntdata"/><Relationship Id="rId24" Type="http://schemas.openxmlformats.org/officeDocument/2006/relationships/slide" Target="slides/slide18.xml"/><Relationship Id="rId46" Type="http://schemas.openxmlformats.org/officeDocument/2006/relationships/font" Target="fonts/Inter-boldItalic.fntdata"/><Relationship Id="rId23" Type="http://schemas.openxmlformats.org/officeDocument/2006/relationships/slide" Target="slides/slide17.xml"/><Relationship Id="rId45" Type="http://schemas.openxmlformats.org/officeDocument/2006/relationships/font" Target="fonts/Inter-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2cafad520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32cafad5205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33049aad3d0_0_3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g33049aad3d0_0_36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33049aad3d0_0_3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g33049aad3d0_0_38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33049aad3d0_0_4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g33049aad3d0_0_4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33049aad3d0_0_5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g33049aad3d0_0_5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33049aad3d0_0_5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g33049aad3d0_0_5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33049aad3d0_0_5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g33049aad3d0_0_5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33049aad3d0_0_6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g33049aad3d0_0_6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33049aad3d0_0_6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g33049aad3d0_0_6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33049aad3d0_1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8" name="Google Shape;488;g33049aad3d0_1_8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33049aad3d0_1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1" name="Google Shape;511;g33049aad3d0_1_10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3049aad3d0_1_4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33049aad3d0_1_47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33049aad3d0_1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2" name="Google Shape;532;g33049aad3d0_1_1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33049aad3d0_1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5" name="Google Shape;555;g33049aad3d0_1_1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33049aad3d0_0_6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Google Shape;576;g33049aad3d0_0_69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g33049aad3d0_0_7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9" name="Google Shape;599;g33049aad3d0_0_7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33049aad3d0_0_8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0" name="Google Shape;620;g33049aad3d0_0_8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g33049aad3d0_0_8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3" name="Google Shape;643;g33049aad3d0_0_8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g33049aad3d0_1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4" name="Google Shape;664;g33049aad3d0_1_2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33049aad3d0_1_2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7" name="Google Shape;687;g33049aad3d0_1_27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g33049aad3d0_1_2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8" name="Google Shape;708;g33049aad3d0_1_29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9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g33049aad3d0_1_3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1" name="Google Shape;731;g33049aad3d0_1_3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2f92fb245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32f92fb245e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g33049aad3d0_1_3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2" name="Google Shape;752;g33049aad3d0_1_3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3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g33049aad3d0_1_3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5" name="Google Shape;775;g33049aad3d0_1_35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g33049aad3d0_0_9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6" name="Google Shape;796;g33049aad3d0_0_95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7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g33049aad3d0_0_9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9" name="Google Shape;819;g33049aad3d0_0_97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8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Google Shape;839;g33049aad3d0_0_9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0" name="Google Shape;840;g33049aad3d0_0_9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33049aad3d0_0_10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3" name="Google Shape;863;g33049aad3d0_0_10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2cafad520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32cafad520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3049aad3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33049aad3d0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3049aad3d0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g33049aad3d0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3049aad3d0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g33049aad3d0_0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3049aad3d0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g33049aad3d0_0_6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33049aad3d0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g33049aad3d0_0_9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ctrTitle"/>
          </p:nvPr>
        </p:nvSpPr>
        <p:spPr>
          <a:xfrm>
            <a:off x="342900" y="1065213"/>
            <a:ext cx="3886200" cy="73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" type="subTitle"/>
          </p:nvPr>
        </p:nvSpPr>
        <p:spPr>
          <a:xfrm>
            <a:off x="685800" y="1943100"/>
            <a:ext cx="3200400" cy="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361156" y="2203450"/>
            <a:ext cx="38862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 cap="none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361156" y="1453357"/>
            <a:ext cx="3886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 sz="1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2286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23241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228600" y="767556"/>
            <a:ext cx="20202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228600" y="1087438"/>
            <a:ext cx="20202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89" name="Google Shape;89;p19"/>
          <p:cNvSpPr txBox="1"/>
          <p:nvPr>
            <p:ph idx="3" type="body"/>
          </p:nvPr>
        </p:nvSpPr>
        <p:spPr>
          <a:xfrm>
            <a:off x="2322513" y="767556"/>
            <a:ext cx="20211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90" name="Google Shape;90;p19"/>
          <p:cNvSpPr txBox="1"/>
          <p:nvPr>
            <p:ph idx="4" type="body"/>
          </p:nvPr>
        </p:nvSpPr>
        <p:spPr>
          <a:xfrm>
            <a:off x="2322513" y="1087438"/>
            <a:ext cx="20211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91" name="Google Shape;91;p19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228600" y="136525"/>
            <a:ext cx="1504200" cy="581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1787525" y="136525"/>
            <a:ext cx="25560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2pPr>
            <a:lvl3pPr indent="-3048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indent="-2921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indent="-2921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/>
            </a:lvl5pPr>
            <a:lvl6pPr indent="-2921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228600" y="717550"/>
            <a:ext cx="1504200" cy="23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896144" y="2400300"/>
            <a:ext cx="27432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896144" y="306388"/>
            <a:ext cx="2743200" cy="20574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896144" y="2683669"/>
            <a:ext cx="27432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1154400" y="-125700"/>
            <a:ext cx="2263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2366100" y="1085919"/>
            <a:ext cx="29259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270600" y="95319"/>
            <a:ext cx="2925900" cy="30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04800" lvl="2" marL="1371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2100" lvl="3" marL="1828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2100" lvl="4" marL="22860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2100" lvl="5" marL="27432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2100" lvl="6" marL="32004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2100" lvl="7" marL="3657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2100" lvl="8" marL="4114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8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7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7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7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7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7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7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7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7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7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7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oogle Shape;129;p25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130" name="Google Shape;130;p25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31" name="Google Shape;13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32" name="Google Shape;132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3" name="Google Shape;133;p25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34" name="Google Shape;13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35" name="Google Shape;135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6" name="Google Shape;136;p25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37" name="Google Shape;13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38" name="Google Shape;138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39" name="Google Shape;139;p25"/>
          <p:cNvSpPr txBox="1"/>
          <p:nvPr/>
        </p:nvSpPr>
        <p:spPr>
          <a:xfrm>
            <a:off x="2176557" y="1104164"/>
            <a:ext cx="7040100" cy="22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WORLD WAR II</a:t>
            </a:r>
            <a:endParaRPr b="1" sz="50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PACIFIC THEATER</a:t>
            </a:r>
            <a:endParaRPr b="1" sz="50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TIMELINE</a:t>
            </a:r>
            <a:endParaRPr b="1" sz="50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40" name="Google Shape;140;p25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1" name="Google Shape;141;p25"/>
          <p:cNvSpPr txBox="1"/>
          <p:nvPr/>
        </p:nvSpPr>
        <p:spPr>
          <a:xfrm>
            <a:off x="2389401" y="3529279"/>
            <a:ext cx="6312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8:</a:t>
            </a: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World at War</a:t>
            </a:r>
            <a:endParaRPr sz="700"/>
          </a:p>
        </p:txBody>
      </p:sp>
      <p:sp>
        <p:nvSpPr>
          <p:cNvPr id="142" name="Google Shape;142;p25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3" name="Google Shape;143;p25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144" name="Google Shape;144;p25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5" name="Google Shape;145;p25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4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15" name="Google Shape;315;p3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16" name="Google Shape;316;p3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317" name="Google Shape;317;p3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18" name="Google Shape;318;p3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19" name="Google Shape;319;p3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20" name="Google Shape;320;p3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321" name="Google Shape;321;p3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2" name="Google Shape;322;p3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23" name="Google Shape;323;p3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324" name="Google Shape;324;p3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25" name="Google Shape;325;p3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6" name="Google Shape;326;p3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27" name="Google Shape;327;p3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328" name="Google Shape;328;p3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29" name="Google Shape;329;p34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TRIPARTITE PACT SIGNED</a:t>
            </a:r>
            <a:endParaRPr sz="700"/>
          </a:p>
        </p:txBody>
      </p:sp>
      <p:sp>
        <p:nvSpPr>
          <p:cNvPr id="330" name="Google Shape;330;p34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31" name="Google Shape;331;p34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32" name="Google Shape;332;p34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38" name="Google Shape;338;p3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339" name="Google Shape;339;p3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40" name="Google Shape;340;p3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41" name="Google Shape;341;p3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2" name="Google Shape;342;p3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343" name="Google Shape;343;p3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44" name="Google Shape;344;p3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45" name="Google Shape;345;p3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346" name="Google Shape;346;p3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47" name="Google Shape;347;p3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8" name="Google Shape;348;p3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9" name="Google Shape;349;p3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350" name="Google Shape;350;p3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51" name="Google Shape;351;p35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TRIPARTITE PACT SIGNED</a:t>
            </a:r>
            <a:endParaRPr sz="700"/>
          </a:p>
        </p:txBody>
      </p:sp>
      <p:sp>
        <p:nvSpPr>
          <p:cNvPr id="352" name="Google Shape;352;p35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53" name="Google Shape;353;p35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36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59" name="Google Shape;359;p3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60" name="Google Shape;360;p3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361" name="Google Shape;361;p3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62" name="Google Shape;362;p3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63" name="Google Shape;363;p3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64" name="Google Shape;364;p3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365" name="Google Shape;365;p3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66" name="Google Shape;366;p3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67" name="Google Shape;367;p3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368" name="Google Shape;368;p3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69" name="Google Shape;369;p3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0" name="Google Shape;370;p3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71" name="Google Shape;371;p3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372" name="Google Shape;372;p3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73" name="Google Shape;373;p36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JAPANESE BOMB PEARL HARBOR</a:t>
            </a:r>
            <a:endParaRPr sz="700"/>
          </a:p>
        </p:txBody>
      </p:sp>
      <p:sp>
        <p:nvSpPr>
          <p:cNvPr id="374" name="Google Shape;374;p36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75" name="Google Shape;375;p36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76" name="Google Shape;376;p36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82" name="Google Shape;382;p3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383" name="Google Shape;383;p3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84" name="Google Shape;384;p3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85" name="Google Shape;385;p3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86" name="Google Shape;386;p3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387" name="Google Shape;387;p3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88" name="Google Shape;388;p3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89" name="Google Shape;389;p3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390" name="Google Shape;390;p3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91" name="Google Shape;391;p3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2" name="Google Shape;392;p3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93" name="Google Shape;393;p3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394" name="Google Shape;394;p3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95" name="Google Shape;395;p37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JAPANESE BOMB PEARL HARBOR</a:t>
            </a:r>
            <a:endParaRPr sz="700"/>
          </a:p>
        </p:txBody>
      </p:sp>
      <p:sp>
        <p:nvSpPr>
          <p:cNvPr id="396" name="Google Shape;396;p37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97" name="Google Shape;397;p37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38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03" name="Google Shape;403;p3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04" name="Google Shape;404;p3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405" name="Google Shape;405;p3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06" name="Google Shape;406;p3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07" name="Google Shape;407;p3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08" name="Google Shape;408;p3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409" name="Google Shape;409;p3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10" name="Google Shape;410;p3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11" name="Google Shape;411;p3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412" name="Google Shape;412;p3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13" name="Google Shape;413;p3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4" name="Google Shape;414;p3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15" name="Google Shape;415;p3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416" name="Google Shape;416;p3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17" name="Google Shape;417;p38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U.S. DECLARES WAR ON JAPAN</a:t>
            </a:r>
            <a:endParaRPr sz="700"/>
          </a:p>
        </p:txBody>
      </p:sp>
      <p:sp>
        <p:nvSpPr>
          <p:cNvPr id="418" name="Google Shape;418;p38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19" name="Google Shape;419;p38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20" name="Google Shape;420;p38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39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26" name="Google Shape;426;p3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427" name="Google Shape;427;p3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28" name="Google Shape;428;p3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29" name="Google Shape;429;p3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30" name="Google Shape;430;p3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431" name="Google Shape;431;p3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32" name="Google Shape;432;p3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33" name="Google Shape;433;p3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434" name="Google Shape;434;p3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35" name="Google Shape;435;p3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6" name="Google Shape;436;p3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37" name="Google Shape;437;p3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438" name="Google Shape;438;p39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39" name="Google Shape;439;p39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U.S. DECLARES WAR ON JAPAN</a:t>
            </a:r>
            <a:endParaRPr sz="700"/>
          </a:p>
        </p:txBody>
      </p:sp>
      <p:sp>
        <p:nvSpPr>
          <p:cNvPr id="440" name="Google Shape;440;p39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41" name="Google Shape;441;p39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40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47" name="Google Shape;447;p40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48" name="Google Shape;448;p40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449" name="Google Shape;449;p4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50" name="Google Shape;450;p4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51" name="Google Shape;451;p4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52" name="Google Shape;452;p4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453" name="Google Shape;453;p4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54" name="Google Shape;454;p4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55" name="Google Shape;455;p40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456" name="Google Shape;456;p4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57" name="Google Shape;457;p4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8" name="Google Shape;458;p4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59" name="Google Shape;459;p4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460" name="Google Shape;460;p40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1" name="Google Shape;461;p40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FALL OF SINGAPORE</a:t>
            </a:r>
            <a:endParaRPr sz="700"/>
          </a:p>
        </p:txBody>
      </p:sp>
      <p:sp>
        <p:nvSpPr>
          <p:cNvPr id="462" name="Google Shape;462;p40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63" name="Google Shape;463;p40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64" name="Google Shape;464;p40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41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70" name="Google Shape;470;p41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471" name="Google Shape;471;p4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72" name="Google Shape;472;p4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73" name="Google Shape;473;p4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74" name="Google Shape;474;p41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475" name="Google Shape;475;p4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76" name="Google Shape;476;p4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77" name="Google Shape;477;p41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478" name="Google Shape;478;p4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79" name="Google Shape;479;p4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0" name="Google Shape;480;p4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81" name="Google Shape;481;p41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482" name="Google Shape;482;p41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83" name="Google Shape;483;p41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FALL OF SINGAPORE</a:t>
            </a:r>
            <a:endParaRPr sz="700"/>
          </a:p>
        </p:txBody>
      </p:sp>
      <p:sp>
        <p:nvSpPr>
          <p:cNvPr id="484" name="Google Shape;484;p41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85" name="Google Shape;485;p41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42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91" name="Google Shape;491;p42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92" name="Google Shape;492;p42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493" name="Google Shape;493;p42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94" name="Google Shape;494;p42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95" name="Google Shape;495;p42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96" name="Google Shape;496;p42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497" name="Google Shape;497;p42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98" name="Google Shape;498;p42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99" name="Google Shape;499;p42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500" name="Google Shape;500;p4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501" name="Google Shape;501;p4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2" name="Google Shape;502;p4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03" name="Google Shape;503;p42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8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504" name="Google Shape;504;p42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05" name="Google Shape;505;p42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DOOLITTLE RAID</a:t>
            </a:r>
            <a:endParaRPr sz="700"/>
          </a:p>
        </p:txBody>
      </p:sp>
      <p:sp>
        <p:nvSpPr>
          <p:cNvPr id="506" name="Google Shape;506;p42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7" name="Google Shape;507;p42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8" name="Google Shape;508;p42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43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514" name="Google Shape;514;p43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515" name="Google Shape;515;p4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516" name="Google Shape;516;p4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517" name="Google Shape;517;p4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18" name="Google Shape;518;p43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519" name="Google Shape;519;p4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20" name="Google Shape;520;p4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21" name="Google Shape;521;p43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522" name="Google Shape;522;p43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523" name="Google Shape;523;p43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4" name="Google Shape;524;p43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25" name="Google Shape;525;p43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8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526" name="Google Shape;526;p43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27" name="Google Shape;527;p43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DOOLITTLE RAID</a:t>
            </a:r>
            <a:endParaRPr sz="700"/>
          </a:p>
        </p:txBody>
      </p:sp>
      <p:sp>
        <p:nvSpPr>
          <p:cNvPr id="528" name="Google Shape;528;p43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29" name="Google Shape;529;p43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/>
          <p:nvPr/>
        </p:nvSpPr>
        <p:spPr>
          <a:xfrm>
            <a:off x="-1310350" y="-4007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1" name="Google Shape;151;p26"/>
          <p:cNvSpPr txBox="1"/>
          <p:nvPr/>
        </p:nvSpPr>
        <p:spPr>
          <a:xfrm>
            <a:off x="1202228" y="595150"/>
            <a:ext cx="65901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WWII TIMELINE EVENT</a:t>
            </a:r>
            <a:endParaRPr sz="3700"/>
          </a:p>
        </p:txBody>
      </p:sp>
      <p:sp>
        <p:nvSpPr>
          <p:cNvPr id="152" name="Google Shape;152;p26"/>
          <p:cNvSpPr txBox="1"/>
          <p:nvPr/>
        </p:nvSpPr>
        <p:spPr>
          <a:xfrm>
            <a:off x="306950" y="1219400"/>
            <a:ext cx="4413600" cy="3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will be assigned one of 35 key events from WWII to research. 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SzPts val="600"/>
              <a:buNone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Complete the two slides that correspond with your event by including the Date, a Summary, an Image, the Cause, and the Effect.</a:t>
            </a:r>
            <a:endParaRPr sz="23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53" name="Google Shape;153;p2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54" name="Google Shape;154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5" name="Google Shape;155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6" name="Google Shape;156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7" name="Google Shape;157;p2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58" name="Google Shape;158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9" name="Google Shape;159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60" name="Google Shape;160;p26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61" name="Google Shape;161;p26"/>
          <p:cNvPicPr preferRelativeResize="0"/>
          <p:nvPr/>
        </p:nvPicPr>
        <p:blipFill rotWithShape="1">
          <a:blip r:embed="rId4">
            <a:alphaModFix/>
          </a:blip>
          <a:srcRect b="7631" l="0" r="0" t="7851"/>
          <a:stretch/>
        </p:blipFill>
        <p:spPr>
          <a:xfrm>
            <a:off x="4811650" y="1201075"/>
            <a:ext cx="3254774" cy="183342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62" name="Google Shape;162;p26"/>
          <p:cNvPicPr preferRelativeResize="0"/>
          <p:nvPr/>
        </p:nvPicPr>
        <p:blipFill rotWithShape="1">
          <a:blip r:embed="rId5">
            <a:alphaModFix/>
          </a:blip>
          <a:srcRect b="7535" l="0" r="0" t="7790"/>
          <a:stretch/>
        </p:blipFill>
        <p:spPr>
          <a:xfrm>
            <a:off x="5670125" y="2571750"/>
            <a:ext cx="3254774" cy="1836918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44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35" name="Google Shape;535;p4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536" name="Google Shape;536;p4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537" name="Google Shape;537;p4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538" name="Google Shape;538;p4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539" name="Google Shape;539;p4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40" name="Google Shape;540;p4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541" name="Google Shape;541;p4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42" name="Google Shape;542;p4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43" name="Google Shape;543;p4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544" name="Google Shape;544;p4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545" name="Google Shape;545;p4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6" name="Google Shape;546;p4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47" name="Google Shape;547;p4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9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548" name="Google Shape;548;p4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49" name="Google Shape;549;p44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BATTLE OF MIDWAY</a:t>
            </a:r>
            <a:endParaRPr sz="700"/>
          </a:p>
        </p:txBody>
      </p:sp>
      <p:sp>
        <p:nvSpPr>
          <p:cNvPr id="550" name="Google Shape;550;p44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51" name="Google Shape;551;p44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52" name="Google Shape;552;p44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4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558" name="Google Shape;558;p4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559" name="Google Shape;559;p4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560" name="Google Shape;560;p4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561" name="Google Shape;561;p4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62" name="Google Shape;562;p4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563" name="Google Shape;563;p4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64" name="Google Shape;564;p4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65" name="Google Shape;565;p4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566" name="Google Shape;566;p4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567" name="Google Shape;567;p4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8" name="Google Shape;568;p4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69" name="Google Shape;569;p4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9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570" name="Google Shape;570;p4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71" name="Google Shape;571;p45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BATTLE OF MIDWAY</a:t>
            </a:r>
            <a:endParaRPr sz="700"/>
          </a:p>
        </p:txBody>
      </p:sp>
      <p:sp>
        <p:nvSpPr>
          <p:cNvPr id="572" name="Google Shape;572;p45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3" name="Google Shape;573;p45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46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9" name="Google Shape;579;p4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580" name="Google Shape;580;p4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581" name="Google Shape;581;p4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582" name="Google Shape;582;p4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583" name="Google Shape;583;p4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84" name="Google Shape;584;p4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585" name="Google Shape;585;p4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86" name="Google Shape;586;p4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87" name="Google Shape;587;p4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588" name="Google Shape;588;p4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589" name="Google Shape;589;p4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0" name="Google Shape;590;p4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91" name="Google Shape;591;p4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10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592" name="Google Shape;592;p4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93" name="Google Shape;593;p46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GUADALCANAL CAMPAIGN</a:t>
            </a:r>
            <a:endParaRPr sz="700"/>
          </a:p>
        </p:txBody>
      </p:sp>
      <p:sp>
        <p:nvSpPr>
          <p:cNvPr id="594" name="Google Shape;594;p46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95" name="Google Shape;595;p46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96" name="Google Shape;596;p46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4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602" name="Google Shape;602;p4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603" name="Google Shape;603;p4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604" name="Google Shape;604;p4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605" name="Google Shape;605;p4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06" name="Google Shape;606;p4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607" name="Google Shape;607;p4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08" name="Google Shape;608;p4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09" name="Google Shape;609;p4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610" name="Google Shape;610;p4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611" name="Google Shape;611;p4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2" name="Google Shape;612;p4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13" name="Google Shape;613;p4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10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614" name="Google Shape;614;p4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15" name="Google Shape;615;p47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GUADALCANAL CAMPAIGN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616" name="Google Shape;616;p47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7" name="Google Shape;617;p47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48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23" name="Google Shape;623;p4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624" name="Google Shape;624;p4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625" name="Google Shape;625;p4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626" name="Google Shape;626;p4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627" name="Google Shape;627;p4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28" name="Google Shape;628;p4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629" name="Google Shape;629;p4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30" name="Google Shape;630;p4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31" name="Google Shape;631;p4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632" name="Google Shape;632;p4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633" name="Google Shape;633;p4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4" name="Google Shape;634;p4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35" name="Google Shape;635;p4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636" name="Google Shape;636;p4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37" name="Google Shape;637;p48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BATTLE OF THE PHILIPPINE SEA</a:t>
            </a:r>
            <a:endParaRPr sz="700"/>
          </a:p>
        </p:txBody>
      </p:sp>
      <p:sp>
        <p:nvSpPr>
          <p:cNvPr id="638" name="Google Shape;638;p48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9" name="Google Shape;639;p48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40" name="Google Shape;640;p48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49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646" name="Google Shape;646;p4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647" name="Google Shape;647;p4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648" name="Google Shape;648;p4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649" name="Google Shape;649;p4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50" name="Google Shape;650;p4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651" name="Google Shape;651;p4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52" name="Google Shape;652;p4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53" name="Google Shape;653;p4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654" name="Google Shape;654;p4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655" name="Google Shape;655;p4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6" name="Google Shape;656;p4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57" name="Google Shape;657;p4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658" name="Google Shape;658;p49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59" name="Google Shape;659;p49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BATTLE OF THE PHILIPPINE SEA</a:t>
            </a:r>
            <a:endParaRPr sz="700"/>
          </a:p>
        </p:txBody>
      </p:sp>
      <p:sp>
        <p:nvSpPr>
          <p:cNvPr id="660" name="Google Shape;660;p49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1" name="Google Shape;661;p49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50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7" name="Google Shape;667;p50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668" name="Google Shape;668;p50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669" name="Google Shape;669;p5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670" name="Google Shape;670;p5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671" name="Google Shape;671;p5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72" name="Google Shape;672;p5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673" name="Google Shape;673;p5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74" name="Google Shape;674;p5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75" name="Google Shape;675;p50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676" name="Google Shape;676;p5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677" name="Google Shape;677;p5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8" name="Google Shape;678;p5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79" name="Google Shape;679;p5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680" name="Google Shape;680;p50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1" name="Google Shape;681;p50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BATTLE OF IWO JIMA</a:t>
            </a:r>
            <a:endParaRPr sz="700"/>
          </a:p>
        </p:txBody>
      </p:sp>
      <p:sp>
        <p:nvSpPr>
          <p:cNvPr id="682" name="Google Shape;682;p50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3" name="Google Shape;683;p50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4" name="Google Shape;684;p50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51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690" name="Google Shape;690;p51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691" name="Google Shape;691;p5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692" name="Google Shape;692;p5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693" name="Google Shape;693;p5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94" name="Google Shape;694;p51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695" name="Google Shape;695;p5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96" name="Google Shape;696;p5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97" name="Google Shape;697;p51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698" name="Google Shape;698;p5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699" name="Google Shape;699;p5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0" name="Google Shape;700;p5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01" name="Google Shape;701;p51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702" name="Google Shape;702;p51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703" name="Google Shape;703;p51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BATTLE OF IWO JIMA</a:t>
            </a:r>
            <a:endParaRPr sz="700"/>
          </a:p>
        </p:txBody>
      </p:sp>
      <p:sp>
        <p:nvSpPr>
          <p:cNvPr id="704" name="Google Shape;704;p51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5" name="Google Shape;705;p51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9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p52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11" name="Google Shape;711;p52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12" name="Google Shape;712;p52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13" name="Google Shape;713;p52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14" name="Google Shape;714;p52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715" name="Google Shape;715;p52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16" name="Google Shape;716;p52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717" name="Google Shape;717;p52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18" name="Google Shape;718;p52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719" name="Google Shape;719;p52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720" name="Google Shape;720;p5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721" name="Google Shape;721;p5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2" name="Google Shape;722;p5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23" name="Google Shape;723;p52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724" name="Google Shape;724;p52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725" name="Google Shape;725;p52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BATTLE OF OKINAWA</a:t>
            </a:r>
            <a:endParaRPr sz="700"/>
          </a:p>
        </p:txBody>
      </p:sp>
      <p:sp>
        <p:nvSpPr>
          <p:cNvPr id="726" name="Google Shape;726;p52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27" name="Google Shape;727;p52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28" name="Google Shape;728;p52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p53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34" name="Google Shape;734;p53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35" name="Google Shape;735;p5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36" name="Google Shape;736;p5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737" name="Google Shape;737;p5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38" name="Google Shape;738;p53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739" name="Google Shape;739;p5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40" name="Google Shape;740;p5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741" name="Google Shape;741;p53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742" name="Google Shape;742;p53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743" name="Google Shape;743;p53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4" name="Google Shape;744;p53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45" name="Google Shape;745;p53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746" name="Google Shape;746;p53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747" name="Google Shape;747;p53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BATTLE OF OKINAWA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748" name="Google Shape;748;p53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49" name="Google Shape;749;p53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7"/>
          <p:cNvSpPr/>
          <p:nvPr/>
        </p:nvSpPr>
        <p:spPr>
          <a:xfrm>
            <a:off x="-1310350" y="-4007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8" name="Google Shape;168;p27"/>
          <p:cNvSpPr txBox="1"/>
          <p:nvPr/>
        </p:nvSpPr>
        <p:spPr>
          <a:xfrm>
            <a:off x="1202228" y="290350"/>
            <a:ext cx="65901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RESEARCH REMINDERS</a:t>
            </a:r>
            <a:endParaRPr sz="3700"/>
          </a:p>
        </p:txBody>
      </p:sp>
      <p:sp>
        <p:nvSpPr>
          <p:cNvPr id="169" name="Google Shape;169;p27"/>
          <p:cNvSpPr txBox="1"/>
          <p:nvPr/>
        </p:nvSpPr>
        <p:spPr>
          <a:xfrm>
            <a:off x="306950" y="914600"/>
            <a:ext cx="8113800" cy="39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b="1" lang="en" sz="2100" u="sng">
                <a:latin typeface="Inter"/>
                <a:ea typeface="Inter"/>
                <a:cs typeface="Inter"/>
                <a:sym typeface="Inter"/>
              </a:rPr>
              <a:t>Use Credible Sources:</a:t>
            </a:r>
            <a:endParaRPr b="1" sz="2100" u="sng"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500"/>
              </a:spcBef>
              <a:spcAft>
                <a:spcPts val="0"/>
              </a:spcAft>
              <a:buSzPts val="1600"/>
              <a:buFont typeface="Inter"/>
              <a:buChar char="●"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Prioritize academic journals, primary sources, government websites, and reputable organizations.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Inter"/>
              <a:buChar char="●"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Avoid unverified blogs or unreliable websites (check for .edu, .gov, or .org domains).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0"/>
              <a:buNone/>
            </a:pPr>
            <a:r>
              <a:rPr b="1" lang="en" sz="2100" u="sng">
                <a:latin typeface="Inter"/>
                <a:ea typeface="Inter"/>
                <a:cs typeface="Inter"/>
                <a:sym typeface="Inter"/>
              </a:rPr>
              <a:t>Evaluate Information Critically</a:t>
            </a:r>
            <a:endParaRPr b="1" sz="2100" u="sng"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500"/>
              </a:spcBef>
              <a:spcAft>
                <a:spcPts val="0"/>
              </a:spcAft>
              <a:buSzPts val="1600"/>
              <a:buFont typeface="Inter"/>
              <a:buChar char="●"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Check the author’s credentials and the publication date.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Inter"/>
              <a:buChar char="●"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Identify potential biases or perspectives.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7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0"/>
              <a:buNone/>
            </a:pPr>
            <a:r>
              <a:rPr b="1" lang="en" sz="2100" u="sng">
                <a:latin typeface="Inter"/>
                <a:ea typeface="Inter"/>
                <a:cs typeface="Inter"/>
                <a:sym typeface="Inter"/>
              </a:rPr>
              <a:t>Corroborate Evidence</a:t>
            </a:r>
            <a:endParaRPr b="1" sz="2100" u="sng"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Cross-check information across multiple reliable sources to ensure accuracy.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Look for consistency in facts and interpretations from different perspectives.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SzPts val="600"/>
              <a:buNone/>
            </a:pPr>
            <a:r>
              <a:t/>
            </a:r>
            <a:endParaRPr sz="21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70" name="Google Shape;170;p2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71" name="Google Shape;171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72" name="Google Shape;172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73" name="Google Shape;173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4" name="Google Shape;174;p2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75" name="Google Shape;175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6" name="Google Shape;176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77" name="Google Shape;177;p27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p54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55" name="Google Shape;755;p5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56" name="Google Shape;756;p5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57" name="Google Shape;757;p5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58" name="Google Shape;758;p5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759" name="Google Shape;759;p5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60" name="Google Shape;760;p5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761" name="Google Shape;761;p5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62" name="Google Shape;762;p5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763" name="Google Shape;763;p5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764" name="Google Shape;764;p5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765" name="Google Shape;765;p5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6" name="Google Shape;766;p5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67" name="Google Shape;767;p5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768" name="Google Shape;768;p5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769" name="Google Shape;769;p54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TOKYO FIREBOMBING</a:t>
            </a:r>
            <a:endParaRPr sz="700"/>
          </a:p>
        </p:txBody>
      </p:sp>
      <p:sp>
        <p:nvSpPr>
          <p:cNvPr id="770" name="Google Shape;770;p54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1" name="Google Shape;771;p54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2" name="Google Shape;772;p54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5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8" name="Google Shape;778;p5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79" name="Google Shape;779;p5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80" name="Google Shape;780;p5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781" name="Google Shape;781;p5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82" name="Google Shape;782;p5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783" name="Google Shape;783;p5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84" name="Google Shape;784;p5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785" name="Google Shape;785;p5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786" name="Google Shape;786;p5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787" name="Google Shape;787;p5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8" name="Google Shape;788;p5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89" name="Google Shape;789;p5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790" name="Google Shape;790;p5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791" name="Google Shape;791;p55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TOKYO FIREBOMBING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792" name="Google Shape;792;p55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93" name="Google Shape;793;p55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7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Google Shape;798;p56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99" name="Google Shape;799;p5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800" name="Google Shape;800;p5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801" name="Google Shape;801;p5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802" name="Google Shape;802;p5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3" name="Google Shape;803;p5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04" name="Google Shape;804;p5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05" name="Google Shape;805;p5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6" name="Google Shape;806;p5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07" name="Google Shape;807;p5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08" name="Google Shape;808;p5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09" name="Google Shape;809;p5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0" name="Google Shape;810;p5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1" name="Google Shape;811;p5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812" name="Google Shape;812;p5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13" name="Google Shape;813;p56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U.S. DROPS ATOMIC BOMBS</a:t>
            </a:r>
            <a:endParaRPr sz="700"/>
          </a:p>
        </p:txBody>
      </p:sp>
      <p:sp>
        <p:nvSpPr>
          <p:cNvPr id="814" name="Google Shape;814;p56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15" name="Google Shape;815;p56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16" name="Google Shape;816;p56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0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Google Shape;821;p5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822" name="Google Shape;822;p5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823" name="Google Shape;823;p5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824" name="Google Shape;824;p5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25" name="Google Shape;825;p5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26" name="Google Shape;826;p5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27" name="Google Shape;827;p5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8" name="Google Shape;828;p5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29" name="Google Shape;829;p5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30" name="Google Shape;830;p5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31" name="Google Shape;831;p5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2" name="Google Shape;832;p5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33" name="Google Shape;833;p5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834" name="Google Shape;834;p5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35" name="Google Shape;835;p57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U.S. DROPS ATOMIC BOMBS</a:t>
            </a:r>
            <a:endParaRPr sz="700"/>
          </a:p>
        </p:txBody>
      </p:sp>
      <p:sp>
        <p:nvSpPr>
          <p:cNvPr id="836" name="Google Shape;836;p57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37" name="Google Shape;837;p57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p58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43" name="Google Shape;843;p5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844" name="Google Shape;844;p5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845" name="Google Shape;845;p5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846" name="Google Shape;846;p5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47" name="Google Shape;847;p5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48" name="Google Shape;848;p5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49" name="Google Shape;849;p5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0" name="Google Shape;850;p5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51" name="Google Shape;851;p5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52" name="Google Shape;852;p5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53" name="Google Shape;853;p5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4" name="Google Shape;854;p5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55" name="Google Shape;855;p5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16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856" name="Google Shape;856;p5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57" name="Google Shape;857;p58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JAPAN’S SURRENDER</a:t>
            </a:r>
            <a:endParaRPr sz="700"/>
          </a:p>
        </p:txBody>
      </p:sp>
      <p:sp>
        <p:nvSpPr>
          <p:cNvPr id="858" name="Google Shape;858;p58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59" name="Google Shape;859;p58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0" name="Google Shape;860;p58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4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59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866" name="Google Shape;866;p5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867" name="Google Shape;867;p5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868" name="Google Shape;868;p5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69" name="Google Shape;869;p5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70" name="Google Shape;870;p5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71" name="Google Shape;871;p5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2" name="Google Shape;872;p5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73" name="Google Shape;873;p5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74" name="Google Shape;874;p5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5" name="Google Shape;875;p5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6" name="Google Shape;876;p5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77" name="Google Shape;877;p5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16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878" name="Google Shape;878;p59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79" name="Google Shape;879;p59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JAPAN’S SURRENDER</a:t>
            </a:r>
            <a:endParaRPr sz="700"/>
          </a:p>
        </p:txBody>
      </p:sp>
      <p:sp>
        <p:nvSpPr>
          <p:cNvPr id="880" name="Google Shape;880;p59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81" name="Google Shape;881;p59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8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3" name="Google Shape;183;p2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4" name="Google Shape;184;p2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85" name="Google Shape;185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6" name="Google Shape;186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7" name="Google Shape;187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8" name="Google Shape;188;p2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89" name="Google Shape;189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0" name="Google Shape;190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91" name="Google Shape;191;p2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92" name="Google Shape;192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3" name="Google Shape;193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4" name="Google Shape;194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5" name="Google Shape;195;p2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96" name="Google Shape;196;p2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7" name="Google Shape;197;p28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JAPANESE INVASION OF MANCHURIA</a:t>
            </a:r>
            <a:endParaRPr sz="700"/>
          </a:p>
        </p:txBody>
      </p:sp>
      <p:sp>
        <p:nvSpPr>
          <p:cNvPr id="198" name="Google Shape;198;p28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9" name="Google Shape;199;p28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0" name="Google Shape;200;p28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9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6" name="Google Shape;206;p2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07" name="Google Shape;207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8" name="Google Shape;208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9" name="Google Shape;209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0" name="Google Shape;210;p2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11" name="Google Shape;211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12" name="Google Shape;212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13" name="Google Shape;213;p2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14" name="Google Shape;214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5" name="Google Shape;215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7" name="Google Shape;217;p2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18" name="Google Shape;218;p29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9" name="Google Shape;219;p29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JAPANESE INVASION OF MANCHURIA</a:t>
            </a:r>
            <a:endParaRPr sz="700"/>
          </a:p>
        </p:txBody>
      </p:sp>
      <p:sp>
        <p:nvSpPr>
          <p:cNvPr id="220" name="Google Shape;220;p29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1" name="Google Shape;221;p29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0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7" name="Google Shape;227;p30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28" name="Google Shape;228;p30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29" name="Google Shape;229;p3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30" name="Google Shape;230;p3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31" name="Google Shape;231;p3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2" name="Google Shape;232;p3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33" name="Google Shape;233;p3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4" name="Google Shape;234;p3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35" name="Google Shape;235;p30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36" name="Google Shape;236;p3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37" name="Google Shape;237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3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9" name="Google Shape;239;p3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40" name="Google Shape;240;p30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1" name="Google Shape;241;p30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GERMANY &amp; JAPAN SIGN ANTI-COMINTERN PACT</a:t>
            </a:r>
            <a:endParaRPr sz="700"/>
          </a:p>
        </p:txBody>
      </p:sp>
      <p:sp>
        <p:nvSpPr>
          <p:cNvPr id="242" name="Google Shape;242;p30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3" name="Google Shape;243;p30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4" name="Google Shape;244;p30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1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50" name="Google Shape;250;p31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51" name="Google Shape;251;p3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52" name="Google Shape;252;p3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53" name="Google Shape;253;p3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4" name="Google Shape;254;p31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55" name="Google Shape;255;p3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6" name="Google Shape;256;p3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57" name="Google Shape;257;p31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58" name="Google Shape;258;p3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59" name="Google Shape;259;p3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0" name="Google Shape;260;p3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1" name="Google Shape;261;p31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62" name="Google Shape;262;p31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3" name="Google Shape;263;p31"/>
          <p:cNvSpPr txBox="1"/>
          <p:nvPr/>
        </p:nvSpPr>
        <p:spPr>
          <a:xfrm>
            <a:off x="1276990" y="2095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GERMANY &amp; JAPAN SIGN ANTI-COMINTERN PACT</a:t>
            </a:r>
            <a:endParaRPr sz="700"/>
          </a:p>
        </p:txBody>
      </p:sp>
      <p:sp>
        <p:nvSpPr>
          <p:cNvPr id="264" name="Google Shape;264;p31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65" name="Google Shape;265;p31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2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71" name="Google Shape;271;p32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72" name="Google Shape;272;p32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73" name="Google Shape;273;p32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74" name="Google Shape;274;p32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75" name="Google Shape;275;p32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6" name="Google Shape;276;p32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77" name="Google Shape;277;p32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8" name="Google Shape;278;p32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79" name="Google Shape;279;p32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80" name="Google Shape;280;p3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81" name="Google Shape;281;p3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2" name="Google Shape;282;p3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3" name="Google Shape;283;p32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84" name="Google Shape;284;p32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5" name="Google Shape;285;p32"/>
          <p:cNvSpPr txBox="1"/>
          <p:nvPr/>
        </p:nvSpPr>
        <p:spPr>
          <a:xfrm>
            <a:off x="0" y="209550"/>
            <a:ext cx="78672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JAPAN INVADES CHINA </a:t>
            </a:r>
            <a:endParaRPr b="1" sz="39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(SECOND SINO-JAPANESE WAR)</a:t>
            </a:r>
            <a:endParaRPr b="1" sz="39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86" name="Google Shape;286;p32"/>
          <p:cNvSpPr txBox="1"/>
          <p:nvPr/>
        </p:nvSpPr>
        <p:spPr>
          <a:xfrm>
            <a:off x="280325" y="1978900"/>
            <a:ext cx="47178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87" name="Google Shape;287;p32"/>
          <p:cNvSpPr txBox="1"/>
          <p:nvPr/>
        </p:nvSpPr>
        <p:spPr>
          <a:xfrm>
            <a:off x="5207500" y="1978900"/>
            <a:ext cx="3395400" cy="256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Insert Image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(Provide Source Information: Author/Artist, “Title,” Date. (Link)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88" name="Google Shape;288;p32"/>
          <p:cNvSpPr txBox="1"/>
          <p:nvPr/>
        </p:nvSpPr>
        <p:spPr>
          <a:xfrm>
            <a:off x="3119450" y="1435075"/>
            <a:ext cx="2905200" cy="46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Date: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3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94" name="Google Shape;294;p33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95" name="Google Shape;295;p3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96" name="Google Shape;296;p3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97" name="Google Shape;297;p3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8" name="Google Shape;298;p33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99" name="Google Shape;299;p3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0" name="Google Shape;300;p3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01" name="Google Shape;301;p33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302" name="Google Shape;302;p33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03" name="Google Shape;303;p33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4" name="Google Shape;304;p33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5" name="Google Shape;305;p33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306" name="Google Shape;306;p33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07" name="Google Shape;307;p33"/>
          <p:cNvSpPr txBox="1"/>
          <p:nvPr/>
        </p:nvSpPr>
        <p:spPr>
          <a:xfrm>
            <a:off x="581200" y="1607450"/>
            <a:ext cx="33540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08" name="Google Shape;308;p33"/>
          <p:cNvSpPr txBox="1"/>
          <p:nvPr/>
        </p:nvSpPr>
        <p:spPr>
          <a:xfrm>
            <a:off x="4485125" y="1607450"/>
            <a:ext cx="3589500" cy="2777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Effect:</a:t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09" name="Google Shape;309;p33"/>
          <p:cNvSpPr txBox="1"/>
          <p:nvPr/>
        </p:nvSpPr>
        <p:spPr>
          <a:xfrm>
            <a:off x="0" y="209550"/>
            <a:ext cx="78672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JAPAN INVADES CHINA </a:t>
            </a:r>
            <a:endParaRPr b="1" sz="39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(SECOND SINO-JAPANESE WAR)</a:t>
            </a:r>
            <a:endParaRPr b="1" sz="39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